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60" r:id="rId7"/>
    <p:sldId id="259" r:id="rId8"/>
    <p:sldId id="282" r:id="rId9"/>
    <p:sldId id="263" r:id="rId10"/>
    <p:sldId id="264" r:id="rId11"/>
    <p:sldId id="265" r:id="rId12"/>
    <p:sldId id="266" r:id="rId13"/>
    <p:sldId id="270" r:id="rId14"/>
    <p:sldId id="267" r:id="rId15"/>
    <p:sldId id="285" r:id="rId16"/>
    <p:sldId id="286" r:id="rId17"/>
    <p:sldId id="287" r:id="rId18"/>
    <p:sldId id="268" r:id="rId19"/>
    <p:sldId id="288" r:id="rId20"/>
    <p:sldId id="289" r:id="rId21"/>
    <p:sldId id="291" r:id="rId22"/>
    <p:sldId id="290" r:id="rId23"/>
    <p:sldId id="269" r:id="rId24"/>
    <p:sldId id="271" r:id="rId25"/>
    <p:sldId id="272" r:id="rId26"/>
    <p:sldId id="273" r:id="rId27"/>
    <p:sldId id="274" r:id="rId28"/>
    <p:sldId id="278" r:id="rId29"/>
    <p:sldId id="275" r:id="rId30"/>
    <p:sldId id="276" r:id="rId31"/>
    <p:sldId id="292" r:id="rId32"/>
    <p:sldId id="277" r:id="rId33"/>
    <p:sldId id="279" r:id="rId34"/>
    <p:sldId id="283" r:id="rId35"/>
    <p:sldId id="284" r:id="rId36"/>
    <p:sldId id="28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 showScrollbar="0"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1025-A3C9-4550-BAA0-65621C82E43B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975E67-1D55-4B71-B1AB-F3C1E4224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1025-A3C9-4550-BAA0-65621C82E43B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5E67-1D55-4B71-B1AB-F3C1E4224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1025-A3C9-4550-BAA0-65621C82E43B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5E67-1D55-4B71-B1AB-F3C1E4224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1025-A3C9-4550-BAA0-65621C82E43B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975E67-1D55-4B71-B1AB-F3C1E4224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1025-A3C9-4550-BAA0-65621C82E43B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5E67-1D55-4B71-B1AB-F3C1E42245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1025-A3C9-4550-BAA0-65621C82E43B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5E67-1D55-4B71-B1AB-F3C1E4224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1025-A3C9-4550-BAA0-65621C82E43B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975E67-1D55-4B71-B1AB-F3C1E42245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1025-A3C9-4550-BAA0-65621C82E43B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5E67-1D55-4B71-B1AB-F3C1E4224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1025-A3C9-4550-BAA0-65621C82E43B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5E67-1D55-4B71-B1AB-F3C1E4224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1025-A3C9-4550-BAA0-65621C82E43B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5E67-1D55-4B71-B1AB-F3C1E4224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1025-A3C9-4550-BAA0-65621C82E43B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5E67-1D55-4B71-B1AB-F3C1E42245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EF1025-A3C9-4550-BAA0-65621C82E43B}" type="datetimeFigureOut">
              <a:rPr lang="en-US" smtClean="0"/>
              <a:pPr/>
              <a:t>7/26/2014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975E67-1D55-4B71-B1AB-F3C1E42245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2013 VVV Reunion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Greenwood, Mississippi</a:t>
            </a:r>
          </a:p>
          <a:p>
            <a:r>
              <a:rPr lang="en-US" dirty="0" smtClean="0"/>
              <a:t>July 18 - 20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110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04800"/>
            <a:ext cx="3810000" cy="2857500"/>
          </a:xfrm>
          <a:prstGeom prst="rect">
            <a:avLst/>
          </a:prstGeom>
        </p:spPr>
      </p:pic>
      <p:pic>
        <p:nvPicPr>
          <p:cNvPr id="3" name="Picture 2" descr="P1110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05200"/>
            <a:ext cx="3810000" cy="2857500"/>
          </a:xfrm>
          <a:prstGeom prst="rect">
            <a:avLst/>
          </a:prstGeom>
        </p:spPr>
      </p:pic>
      <p:pic>
        <p:nvPicPr>
          <p:cNvPr id="4" name="Picture 3" descr="P11109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1" y="990601"/>
            <a:ext cx="3505199" cy="414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110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3657600" cy="2743200"/>
          </a:xfrm>
          <a:prstGeom prst="rect">
            <a:avLst/>
          </a:prstGeom>
        </p:spPr>
      </p:pic>
      <p:pic>
        <p:nvPicPr>
          <p:cNvPr id="3" name="Picture 2" descr="P1110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0900" y="457200"/>
            <a:ext cx="3556000" cy="2667000"/>
          </a:xfrm>
          <a:prstGeom prst="rect">
            <a:avLst/>
          </a:prstGeom>
        </p:spPr>
      </p:pic>
      <p:pic>
        <p:nvPicPr>
          <p:cNvPr id="4" name="Picture 3" descr="P11109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724277"/>
            <a:ext cx="3581399" cy="2686049"/>
          </a:xfrm>
          <a:prstGeom prst="rect">
            <a:avLst/>
          </a:prstGeom>
        </p:spPr>
      </p:pic>
      <p:pic>
        <p:nvPicPr>
          <p:cNvPr id="5" name="Picture 4" descr="P11109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73380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657600"/>
            <a:ext cx="38100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609600"/>
            <a:ext cx="3661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 Roger Wicker introduces</a:t>
            </a:r>
          </a:p>
          <a:p>
            <a:r>
              <a:rPr lang="en-US" dirty="0" smtClean="0"/>
              <a:t>     THE BLUE GRASS APPEAL</a:t>
            </a:r>
          </a:p>
          <a:p>
            <a:r>
              <a:rPr lang="en-US" dirty="0" smtClean="0"/>
              <a:t>  For some toe-tapping music.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667000"/>
            <a:ext cx="2454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Below, Dueling Banjos, </a:t>
            </a:r>
          </a:p>
          <a:p>
            <a:r>
              <a:rPr lang="en-US" dirty="0" smtClean="0"/>
              <a:t>on one dulcimer.</a:t>
            </a:r>
            <a:endParaRPr lang="en-US" dirty="0"/>
          </a:p>
        </p:txBody>
      </p:sp>
      <p:pic>
        <p:nvPicPr>
          <p:cNvPr id="8" name="Picture 7" descr="DSC00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07873"/>
            <a:ext cx="4262063" cy="2844927"/>
          </a:xfrm>
          <a:prstGeom prst="rect">
            <a:avLst/>
          </a:prstGeom>
        </p:spPr>
      </p:pic>
      <p:pic>
        <p:nvPicPr>
          <p:cNvPr id="9" name="Picture 8" descr="P11109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399" y="3733800"/>
            <a:ext cx="4266629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14400"/>
            <a:ext cx="7061200" cy="5295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81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Roger Wicker with the band, The Blue Grass Appeal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110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295400"/>
            <a:ext cx="67056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81000"/>
            <a:ext cx="566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Ken Wicker, Dorothy Vawter, Jackie Smith, Ian Smith</a:t>
            </a:r>
          </a:p>
          <a:p>
            <a:r>
              <a:rPr lang="en-US" sz="1600" dirty="0" smtClean="0"/>
              <a:t>Martha Hudson.  On the right, Sybil and Harold Lansdale.</a:t>
            </a:r>
          </a:p>
          <a:p>
            <a:r>
              <a:rPr lang="en-US" sz="1600" dirty="0" smtClean="0"/>
              <a:t>In front, Norma Wicker and Tom Wicker.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12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7035800" cy="5276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33400"/>
            <a:ext cx="7033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Palmer Triplett, </a:t>
            </a:r>
            <a:r>
              <a:rPr lang="en-US" sz="1600" dirty="0" err="1" smtClean="0"/>
              <a:t>Lera</a:t>
            </a:r>
            <a:r>
              <a:rPr lang="en-US" sz="1600" dirty="0" smtClean="0"/>
              <a:t> Triplett, Debby Wiley, Bob Wiley, Pearl Wiley, Ellen White,</a:t>
            </a:r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Merrie</a:t>
            </a:r>
            <a:r>
              <a:rPr lang="en-US" sz="1600" dirty="0" smtClean="0"/>
              <a:t> Wiley.  In front, John </a:t>
            </a:r>
            <a:r>
              <a:rPr lang="en-US" sz="1600" dirty="0" err="1" smtClean="0"/>
              <a:t>Bowlin</a:t>
            </a:r>
            <a:r>
              <a:rPr lang="en-US" sz="1600" dirty="0" smtClean="0"/>
              <a:t>, Linda </a:t>
            </a:r>
            <a:r>
              <a:rPr lang="en-US" sz="1600" dirty="0" err="1" smtClean="0"/>
              <a:t>Bowlin</a:t>
            </a:r>
            <a:r>
              <a:rPr lang="en-US" sz="1600" dirty="0" smtClean="0"/>
              <a:t> and Thomas Wiley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12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086612"/>
            <a:ext cx="6705600" cy="5314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381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Ellen Cummings, Fred Wicker, George Wicker</a:t>
            </a:r>
          </a:p>
          <a:p>
            <a:r>
              <a:rPr lang="en-US" sz="1600" dirty="0" smtClean="0"/>
              <a:t>In the front, </a:t>
            </a:r>
            <a:r>
              <a:rPr lang="en-US" sz="1600" dirty="0" err="1" smtClean="0"/>
              <a:t>Dorrie</a:t>
            </a:r>
            <a:r>
              <a:rPr lang="en-US" sz="1600" dirty="0" smtClean="0"/>
              <a:t>, Bill and Katie Burrow.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12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352550"/>
            <a:ext cx="6629400" cy="4972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457200"/>
            <a:ext cx="4614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Paul </a:t>
            </a:r>
            <a:r>
              <a:rPr lang="en-US" sz="1600" dirty="0" err="1" smtClean="0"/>
              <a:t>Bugos</a:t>
            </a:r>
            <a:r>
              <a:rPr lang="en-US" sz="1600" dirty="0" smtClean="0"/>
              <a:t> (right) with Dylan and Tyler </a:t>
            </a:r>
            <a:r>
              <a:rPr lang="en-US" sz="1600" dirty="0" err="1" smtClean="0"/>
              <a:t>Bugos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Michelle Anderson and Caitlin Dawson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12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7010400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381000"/>
            <a:ext cx="63184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Bobbie Jo </a:t>
            </a:r>
            <a:r>
              <a:rPr lang="en-US" sz="1600" dirty="0" err="1" smtClean="0"/>
              <a:t>Shryock</a:t>
            </a:r>
            <a:r>
              <a:rPr lang="en-US" sz="1600" dirty="0" smtClean="0"/>
              <a:t>, John </a:t>
            </a:r>
            <a:r>
              <a:rPr lang="en-US" sz="1600" dirty="0" err="1" smtClean="0"/>
              <a:t>Shryock</a:t>
            </a:r>
            <a:r>
              <a:rPr lang="en-US" sz="1600" dirty="0" smtClean="0"/>
              <a:t>, Douglas Dinkins, Rebecca Dinkins</a:t>
            </a:r>
          </a:p>
          <a:p>
            <a:r>
              <a:rPr lang="en-US" sz="1600" dirty="0" smtClean="0"/>
              <a:t>In front, Jerry Edwards,  and Martha Edwards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12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0115" y="1219200"/>
            <a:ext cx="7084737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457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Michelle </a:t>
            </a:r>
            <a:r>
              <a:rPr lang="en-US" sz="1600" dirty="0" smtClean="0"/>
              <a:t>Alexander, </a:t>
            </a:r>
            <a:r>
              <a:rPr lang="en-US" sz="1600" dirty="0" smtClean="0"/>
              <a:t>Shirley Beasley, Jerry Beasley</a:t>
            </a:r>
          </a:p>
          <a:p>
            <a:r>
              <a:rPr lang="en-US" sz="1600" dirty="0" smtClean="0"/>
              <a:t>In front, Linda Vawter with granddaughter </a:t>
            </a:r>
            <a:r>
              <a:rPr lang="en-US" sz="1600" dirty="0" err="1" smtClean="0"/>
              <a:t>Lilah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175" y="990600"/>
            <a:ext cx="7991011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110986 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1219200"/>
            <a:ext cx="7543802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4572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 front, Reba Alexander, Kaitlin Johnston, </a:t>
            </a:r>
          </a:p>
          <a:p>
            <a:pPr algn="ctr"/>
            <a:r>
              <a:rPr lang="en-US" sz="1600" dirty="0" smtClean="0"/>
              <a:t>Patricia Renton  and Luke Williams.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30 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086" y="1071761"/>
            <a:ext cx="7766314" cy="5176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57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Front  table,  Barry and Becky </a:t>
            </a:r>
            <a:r>
              <a:rPr lang="en-US" sz="1600" dirty="0" err="1" smtClean="0"/>
              <a:t>Guinagh</a:t>
            </a:r>
            <a:r>
              <a:rPr lang="en-US" sz="1600" dirty="0" smtClean="0"/>
              <a:t>.  Next table on right, Phil Vaughter and Garry Vawter.  Joe, Bonita, Darren, Will and Anna Welch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4534977" cy="3017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57200"/>
            <a:ext cx="726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Guests Andy and Nancy Anderson, Kirk Sims, Gayle Wicker,</a:t>
            </a:r>
          </a:p>
          <a:p>
            <a:r>
              <a:rPr lang="en-US" sz="1400" dirty="0" smtClean="0"/>
              <a:t>Caroline Sims.  In front  Roger Wicker.</a:t>
            </a:r>
            <a:endParaRPr lang="en-US" sz="1400" dirty="0"/>
          </a:p>
        </p:txBody>
      </p:sp>
      <p:pic>
        <p:nvPicPr>
          <p:cNvPr id="5" name="Picture 4" descr="DSC00233 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590800"/>
            <a:ext cx="2362200" cy="3544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2057400"/>
            <a:ext cx="1418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Gayle and Roger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76350"/>
            <a:ext cx="6781800" cy="5086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609600"/>
            <a:ext cx="501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Fred Wicker gave us a genealogy lesson. </a:t>
            </a:r>
          </a:p>
          <a:p>
            <a:r>
              <a:rPr lang="en-US" dirty="0"/>
              <a:t> </a:t>
            </a:r>
            <a:r>
              <a:rPr lang="en-US" dirty="0" smtClean="0"/>
              <a:t>    We always enjoy his stories.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4419600" cy="3314700"/>
          </a:xfrm>
          <a:prstGeom prst="rect">
            <a:avLst/>
          </a:prstGeom>
        </p:spPr>
      </p:pic>
      <p:pic>
        <p:nvPicPr>
          <p:cNvPr id="3" name="Picture 2" descr="DSC00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105150"/>
            <a:ext cx="4292600" cy="3219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1143000"/>
            <a:ext cx="3944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Friday night the cousins gathered</a:t>
            </a:r>
          </a:p>
          <a:p>
            <a:r>
              <a:rPr lang="en-US" dirty="0" smtClean="0"/>
              <a:t>at Tallahatchie Flats for a fish fry</a:t>
            </a:r>
          </a:p>
          <a:p>
            <a:r>
              <a:rPr lang="en-US" dirty="0" smtClean="0"/>
              <a:t>and live music by recording artist</a:t>
            </a:r>
          </a:p>
          <a:p>
            <a:r>
              <a:rPr lang="en-US" dirty="0" smtClean="0"/>
              <a:t>Steve </a:t>
            </a:r>
            <a:r>
              <a:rPr lang="en-US" dirty="0" err="1" smtClean="0"/>
              <a:t>Azar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495800"/>
            <a:ext cx="3753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Above: the little houses are for</a:t>
            </a:r>
          </a:p>
          <a:p>
            <a:r>
              <a:rPr lang="en-US" dirty="0" smtClean="0"/>
              <a:t>rent for vacations. They are clean </a:t>
            </a:r>
          </a:p>
          <a:p>
            <a:r>
              <a:rPr lang="en-US" dirty="0" smtClean="0"/>
              <a:t>but not “modern”.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120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90600"/>
            <a:ext cx="3810000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609601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 a tasty meal of catfish and the trimmings,  Steve </a:t>
            </a:r>
            <a:r>
              <a:rPr lang="en-US" sz="1600" dirty="0" err="1" smtClean="0"/>
              <a:t>Azar</a:t>
            </a:r>
            <a:r>
              <a:rPr lang="en-US" sz="1600" dirty="0" smtClean="0"/>
              <a:t> sang for us.</a:t>
            </a:r>
            <a:endParaRPr lang="en-US" sz="1600" dirty="0"/>
          </a:p>
        </p:txBody>
      </p:sp>
      <p:pic>
        <p:nvPicPr>
          <p:cNvPr id="5" name="Picture 4" descr="P1120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867150"/>
            <a:ext cx="34290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5720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Looks like our adopted cousin,  </a:t>
            </a:r>
          </a:p>
          <a:p>
            <a:r>
              <a:rPr lang="en-US" sz="1600" dirty="0" smtClean="0"/>
              <a:t>Miles Russell , has a new friend.</a:t>
            </a:r>
          </a:p>
          <a:p>
            <a:r>
              <a:rPr lang="en-US" sz="1600" dirty="0" smtClean="0"/>
              <a:t>Miles is the Northern Region Field Rep. and was a big help with the reunion.</a:t>
            </a:r>
            <a:endParaRPr lang="en-US" sz="1600" dirty="0"/>
          </a:p>
        </p:txBody>
      </p:sp>
      <p:pic>
        <p:nvPicPr>
          <p:cNvPr id="7" name="Picture 6" descr="P11200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033110"/>
            <a:ext cx="3581400" cy="269116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685800"/>
            <a:ext cx="398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Steve </a:t>
            </a:r>
            <a:r>
              <a:rPr lang="en-US" dirty="0" err="1" smtClean="0"/>
              <a:t>Azar</a:t>
            </a:r>
            <a:r>
              <a:rPr lang="en-US" dirty="0" smtClean="0"/>
              <a:t> and one of his many fans.</a:t>
            </a:r>
            <a:endParaRPr lang="en-US" dirty="0"/>
          </a:p>
        </p:txBody>
      </p:sp>
      <p:pic>
        <p:nvPicPr>
          <p:cNvPr id="5" name="Picture 4" descr="P1120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70104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elp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199" y="1600200"/>
            <a:ext cx="3924157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09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VVV cousins enjoyed the tour of the many locations</a:t>
            </a:r>
          </a:p>
          <a:p>
            <a:r>
              <a:rPr lang="en-US" dirty="0" smtClean="0"/>
              <a:t> used in the filming of the movie “The Help”</a:t>
            </a:r>
            <a:endParaRPr lang="en-US" dirty="0"/>
          </a:p>
        </p:txBody>
      </p:sp>
      <p:pic>
        <p:nvPicPr>
          <p:cNvPr id="4" name="Picture 3" descr="a Help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447800"/>
            <a:ext cx="26289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00150"/>
            <a:ext cx="6832600" cy="5124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4572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Viking Range cooking demonstration was enjoyable and the meal was outstanding.  Chef Elizabeth </a:t>
            </a:r>
            <a:r>
              <a:rPr lang="en-US" sz="1600" dirty="0" err="1" smtClean="0"/>
              <a:t>Heiskell</a:t>
            </a:r>
            <a:r>
              <a:rPr lang="en-US" sz="1600" dirty="0" smtClean="0"/>
              <a:t> was very entertaining and informative.</a:t>
            </a:r>
            <a:endParaRPr 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914400"/>
            <a:ext cx="625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of the “optional activities” was the Sky Lake Cypress Park</a:t>
            </a:r>
            <a:endParaRPr lang="en-US" dirty="0"/>
          </a:p>
        </p:txBody>
      </p:sp>
      <p:pic>
        <p:nvPicPr>
          <p:cNvPr id="5" name="Picture 4" descr="DSC0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524000"/>
            <a:ext cx="4762500" cy="466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0" y="1600200"/>
            <a:ext cx="62992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33401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Faithful Norma Wicker  helped</a:t>
            </a:r>
          </a:p>
          <a:p>
            <a:pPr algn="ctr"/>
            <a:r>
              <a:rPr lang="en-US" dirty="0" smtClean="0"/>
              <a:t> with registration again this year.  </a:t>
            </a:r>
          </a:p>
          <a:p>
            <a:pPr algn="ctr"/>
            <a:r>
              <a:rPr lang="en-US" dirty="0" smtClean="0"/>
              <a:t>Host Roger Wicker is checking on the latest count.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562350"/>
            <a:ext cx="4114801" cy="3086100"/>
          </a:xfrm>
          <a:prstGeom prst="rect">
            <a:avLst/>
          </a:prstGeom>
        </p:spPr>
      </p:pic>
      <p:pic>
        <p:nvPicPr>
          <p:cNvPr id="3" name="Picture 2" descr="DSC00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8600"/>
            <a:ext cx="4673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600" y="609600"/>
            <a:ext cx="7874000" cy="5905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9751" y="1828800"/>
            <a:ext cx="6507251" cy="4343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1" y="6858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VVV Association Annual Banquet</a:t>
            </a:r>
          </a:p>
          <a:p>
            <a:r>
              <a:rPr lang="en-US" dirty="0" smtClean="0"/>
              <a:t>was held at the Episcopal Church of the Nativity </a:t>
            </a:r>
          </a:p>
          <a:p>
            <a:r>
              <a:rPr lang="en-US" dirty="0"/>
              <a:t>i</a:t>
            </a:r>
            <a:r>
              <a:rPr lang="en-US" dirty="0" smtClean="0"/>
              <a:t>n Greenwood, Mississippi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8605 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565" y="1676400"/>
            <a:ext cx="6732945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096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Reba Alexander and Luke Williams assisted Ellen Wicker</a:t>
            </a:r>
          </a:p>
          <a:p>
            <a:pPr algn="ctr"/>
            <a:r>
              <a:rPr lang="en-US" sz="1600" dirty="0" smtClean="0"/>
              <a:t>with the Memorial Service.  </a:t>
            </a:r>
            <a:endParaRPr lang="en-US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8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047750"/>
            <a:ext cx="6934200" cy="5200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09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Ken Wicker handled the auction.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8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533400"/>
            <a:ext cx="3810000" cy="2857500"/>
          </a:xfrm>
          <a:prstGeom prst="rect">
            <a:avLst/>
          </a:prstGeom>
        </p:spPr>
      </p:pic>
      <p:pic>
        <p:nvPicPr>
          <p:cNvPr id="4" name="Picture 3" descr="DSC08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733800"/>
            <a:ext cx="3810000" cy="2857500"/>
          </a:xfrm>
          <a:prstGeom prst="rect">
            <a:avLst/>
          </a:prstGeom>
        </p:spPr>
      </p:pic>
      <p:pic>
        <p:nvPicPr>
          <p:cNvPr id="5" name="Picture 4" descr="DSC08626 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828800"/>
            <a:ext cx="2543175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609600"/>
            <a:ext cx="24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Some of the young people</a:t>
            </a:r>
          </a:p>
          <a:p>
            <a:r>
              <a:rPr lang="en-US" sz="1600" dirty="0" smtClean="0"/>
              <a:t>at the banquet.</a:t>
            </a:r>
            <a:endParaRPr lang="en-US" sz="1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295400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big “THANK YOU” to Gayle and Roger Wicker</a:t>
            </a:r>
          </a:p>
          <a:p>
            <a:r>
              <a:rPr lang="en-US" dirty="0" smtClean="0"/>
              <a:t>for a wonderful reunion.  We all know it doesn’t </a:t>
            </a:r>
          </a:p>
          <a:p>
            <a:r>
              <a:rPr lang="en-US" dirty="0" smtClean="0"/>
              <a:t>just happen without a lot of work.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Some of the photos were taken by Miles Russell.</a:t>
            </a:r>
          </a:p>
          <a:p>
            <a:r>
              <a:rPr lang="en-US" dirty="0" smtClean="0"/>
              <a:t>Thank you very much, Miles, and for all the other</a:t>
            </a:r>
          </a:p>
          <a:p>
            <a:r>
              <a:rPr lang="en-US" dirty="0" smtClean="0"/>
              <a:t>things you did “above and beyond the call of duty.”</a:t>
            </a:r>
          </a:p>
          <a:p>
            <a:endParaRPr lang="en-US" dirty="0" smtClean="0"/>
          </a:p>
          <a:p>
            <a:r>
              <a:rPr lang="en-US" dirty="0" smtClean="0"/>
              <a:t>Kaitlin Johnston also shared photos. </a:t>
            </a:r>
          </a:p>
          <a:p>
            <a:r>
              <a:rPr lang="en-US" dirty="0" smtClean="0"/>
              <a:t>Thank </a:t>
            </a:r>
            <a:r>
              <a:rPr lang="en-US" smtClean="0"/>
              <a:t>you sweet girl.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95400"/>
            <a:ext cx="3431285" cy="514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228600"/>
            <a:ext cx="438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VVV President Connie </a:t>
            </a:r>
            <a:r>
              <a:rPr lang="en-US" dirty="0" err="1" smtClean="0"/>
              <a:t>Bugos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opened the meeting Friday morning.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456765"/>
            <a:ext cx="3276600" cy="4818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1" y="762001"/>
            <a:ext cx="5090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Ian Smith rang the traditional cowbell. 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219201"/>
            <a:ext cx="3810000" cy="5322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09601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Luke Williams led the Pledge of Allegiance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181527"/>
            <a:ext cx="3433002" cy="5143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381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Rebecca  </a:t>
            </a:r>
            <a:r>
              <a:rPr lang="en-US" dirty="0" err="1" smtClean="0"/>
              <a:t>Guinagh</a:t>
            </a:r>
            <a:r>
              <a:rPr lang="en-US" dirty="0" smtClean="0"/>
              <a:t> read the minutes </a:t>
            </a:r>
          </a:p>
          <a:p>
            <a:pPr algn="ctr"/>
            <a:r>
              <a:rPr lang="en-US" dirty="0" smtClean="0"/>
              <a:t>from the 2012 reunion.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914400"/>
            <a:ext cx="33528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838200"/>
            <a:ext cx="32333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Jordan shows an antique chair</a:t>
            </a:r>
          </a:p>
          <a:p>
            <a:r>
              <a:rPr lang="en-US" sz="1600" dirty="0" smtClean="0"/>
              <a:t>shipped to the VVV Association.</a:t>
            </a:r>
          </a:p>
          <a:p>
            <a:r>
              <a:rPr lang="en-US" sz="1600" dirty="0" smtClean="0"/>
              <a:t>It has VAWTER stenciled on the</a:t>
            </a:r>
          </a:p>
          <a:p>
            <a:r>
              <a:rPr lang="en-US" sz="1600" dirty="0" smtClean="0"/>
              <a:t>back.  The man who sent it</a:t>
            </a:r>
          </a:p>
          <a:p>
            <a:r>
              <a:rPr lang="en-US" sz="1600" dirty="0" smtClean="0"/>
              <a:t>(from Nebraska)  owned it</a:t>
            </a:r>
          </a:p>
          <a:p>
            <a:r>
              <a:rPr lang="en-US" sz="1600" dirty="0" smtClean="0"/>
              <a:t> for more than 30 years, but</a:t>
            </a:r>
          </a:p>
          <a:p>
            <a:r>
              <a:rPr lang="en-US" sz="1600" dirty="0" smtClean="0"/>
              <a:t>does not know the history. </a:t>
            </a:r>
          </a:p>
          <a:p>
            <a:r>
              <a:rPr lang="en-US" sz="1600" dirty="0" smtClean="0"/>
              <a:t>He Is not Vawter kin.</a:t>
            </a:r>
            <a:endParaRPr lang="en-US" sz="1600" dirty="0"/>
          </a:p>
        </p:txBody>
      </p:sp>
      <p:pic>
        <p:nvPicPr>
          <p:cNvPr id="4" name="Picture 3" descr="Chair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1242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6200" y="1295400"/>
            <a:ext cx="67056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1" y="60960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Friday morning, cousins traveled to Indianola</a:t>
            </a:r>
          </a:p>
          <a:p>
            <a:r>
              <a:rPr lang="en-US" dirty="0" smtClean="0"/>
              <a:t>to visit the B. B. King museum.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12200</TotalTime>
  <Words>662</Words>
  <Application>Microsoft Office PowerPoint</Application>
  <PresentationFormat>On-screen Show (4:3)</PresentationFormat>
  <Paragraphs>84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Trek</vt:lpstr>
      <vt:lpstr>The 2013 VVV Reunion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Patricia</dc:creator>
  <cp:lastModifiedBy>Patricia</cp:lastModifiedBy>
  <cp:revision>199</cp:revision>
  <dcterms:created xsi:type="dcterms:W3CDTF">2013-07-22T20:22:07Z</dcterms:created>
  <dcterms:modified xsi:type="dcterms:W3CDTF">2014-07-26T16:36:26Z</dcterms:modified>
</cp:coreProperties>
</file>